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1" r:id="rId3"/>
    <p:sldId id="258" r:id="rId4"/>
    <p:sldId id="259" r:id="rId5"/>
    <p:sldId id="257" r:id="rId6"/>
    <p:sldId id="260" r:id="rId7"/>
    <p:sldId id="262" r:id="rId8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" initials="A" lastIdx="1" clrIdx="0">
    <p:extLst>
      <p:ext uri="{19B8F6BF-5375-455C-9EA6-DF929625EA0E}">
        <p15:presenceInfo xmlns:p15="http://schemas.microsoft.com/office/powerpoint/2012/main" userId="Admi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2873" autoAdjust="0"/>
  </p:normalViewPr>
  <p:slideViewPr>
    <p:cSldViewPr snapToGrid="0">
      <p:cViewPr varScale="1">
        <p:scale>
          <a:sx n="101" d="100"/>
          <a:sy n="101" d="100"/>
        </p:scale>
        <p:origin x="95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commentAuthors" Target="commentAuthor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10-27T15:52:22.447" idx="1">
    <p:pos x="-8" y="10"/>
    <p:text/>
    <p:extLst>
      <p:ext uri="{C676402C-5697-4E1C-873F-D02D1690AC5C}">
        <p15:threadingInfo xmlns:p15="http://schemas.microsoft.com/office/powerpoint/2012/main" timeZoneBias="-18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DED9EFC-0C9D-5008-9353-31CF32A509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A6C0F71-8D33-7587-42CC-5214E333CA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35333A3-A37F-8A21-7608-9AA1B49AE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0F6283-AE87-4650-9D9A-FD9E400CC893}" type="datetimeFigureOut">
              <a:rPr lang="ru-RU" smtClean="0"/>
              <a:t>28.10.2023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C8F0766-E134-51B9-B32F-554AD86928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16AB680-97D0-155F-1602-4D3F92594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3A6BC-8D15-40C8-BEEC-EDFFFCFE641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890374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0D1DE89-150F-D9CF-E628-0FE9DEFB61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1C2A651A-2E1C-71B6-8F4E-F8AB31B856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120FC46-9115-4333-69B7-62F36DB0D9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0F6283-AE87-4650-9D9A-FD9E400CC893}" type="datetimeFigureOut">
              <a:rPr lang="ru-RU" smtClean="0"/>
              <a:t>28.10.2023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0DCE4E6-59AC-F7F8-E28B-05EB678591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701F66C-03A2-DE8C-7658-1E2B37BF8F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3A6BC-8D15-40C8-BEEC-EDFFFCFE641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311765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6746EF04-02AF-8633-DE59-CDA5D754D13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860F9967-44E7-BFD7-A755-F7A23B3403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79B4B1E-8776-D68D-625F-CF7BF4845E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0F6283-AE87-4650-9D9A-FD9E400CC893}" type="datetimeFigureOut">
              <a:rPr lang="ru-RU" smtClean="0"/>
              <a:t>28.10.2023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FAB4FA2-C877-DFCE-DFD5-77D488A3A3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4660265-CED8-FCED-2605-43D1496DD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3A6BC-8D15-40C8-BEEC-EDFFFCFE641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591303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678503-0889-223C-1FC4-65D03D7C0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45E91C1-728B-CB0F-C6A8-83FAC99263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C95504C-1E3F-486A-37D7-44311B65CC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0F6283-AE87-4650-9D9A-FD9E400CC893}" type="datetimeFigureOut">
              <a:rPr lang="ru-RU" smtClean="0"/>
              <a:t>28.10.2023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7163822-ABDC-992C-7E10-9C89FBA8C0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F0D66AB-5FBF-66BD-D92B-0EDC6A96F0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3A6BC-8D15-40C8-BEEC-EDFFFCFE641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669199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F69517E-9EE0-6495-0158-2F030AA022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C075B73-C52C-635E-4E96-F1A8CF900F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EE74BB6-01E8-CD2D-CFB5-F01D21A9FF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0F6283-AE87-4650-9D9A-FD9E400CC893}" type="datetimeFigureOut">
              <a:rPr lang="ru-RU" smtClean="0"/>
              <a:t>28.10.2023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1E3C78C-3C39-1723-0686-242952D774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9A3F7C4-9DC8-FD5D-F422-F605E3E07D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3A6BC-8D15-40C8-BEEC-EDFFFCFE641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682598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0861073-826B-C086-9EDD-0B9C123C2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89B0FB2-FCF0-ED18-979C-309B5A70644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8A2394E4-0C15-A3E2-9D90-BB98CA4AC1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67D98EE-B1B9-FD92-799F-9348454B9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0F6283-AE87-4650-9D9A-FD9E400CC893}" type="datetimeFigureOut">
              <a:rPr lang="ru-RU" smtClean="0"/>
              <a:t>28.10.2023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FE79A342-44A5-0C81-2646-37B51B94F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0B76C49-7FBC-5063-275A-5B31BEABA5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3A6BC-8D15-40C8-BEEC-EDFFFCFE641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436948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B9BAC3E-10CA-AC59-C71F-116C46F70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F497AEF-0191-C522-8FAE-E28F3F11C8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6E7EEBA9-17B7-4B95-4F5F-D2580C9D2F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5E3AD6C4-D40B-45D4-B53E-A3DF08E12A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7C02D4C4-62FF-5DBF-0737-B010F4CBDC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D35BD972-1748-BA97-1082-F366D9B5F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0F6283-AE87-4650-9D9A-FD9E400CC893}" type="datetimeFigureOut">
              <a:rPr lang="ru-RU" smtClean="0"/>
              <a:t>28.10.2023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F8F61597-D677-438F-9936-C1E7D42A45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18207293-675D-C4F5-A761-29A6F537F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3A6BC-8D15-40C8-BEEC-EDFFFCFE641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625010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C8D60B-75C3-C2D1-9E53-DD2B0F3ED4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34D34180-E052-D2CB-2A18-AC578B7158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0F6283-AE87-4650-9D9A-FD9E400CC893}" type="datetimeFigureOut">
              <a:rPr lang="ru-RU" smtClean="0"/>
              <a:t>28.10.2023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94328E4E-B514-3B76-D9CD-7CCC9E94A5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58B46B4D-95F3-9B21-8A4E-C50C918A5D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3A6BC-8D15-40C8-BEEC-EDFFFCFE641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702085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546C41D8-C855-70B3-0AC2-95D7A8339C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0F6283-AE87-4650-9D9A-FD9E400CC893}" type="datetimeFigureOut">
              <a:rPr lang="ru-RU" smtClean="0"/>
              <a:t>28.10.2023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6CF31D85-F57A-1D77-58E1-BC963BF5E3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AB0C210-C521-9378-9A6B-A92D352E8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3A6BC-8D15-40C8-BEEC-EDFFFCFE641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628109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073254F-CEC8-0AD6-57E9-55E186085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FA6BD23-0C0D-ADFD-ED48-E7A8126335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4AAA21B-8869-8D7E-AACC-BFF2728551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4D01386-843C-C061-6DC3-6874E37DB0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0F6283-AE87-4650-9D9A-FD9E400CC893}" type="datetimeFigureOut">
              <a:rPr lang="ru-RU" smtClean="0"/>
              <a:t>28.10.2023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D60C6B5-B404-0427-ACF8-A10D29EB1B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274187E-03CC-2016-C80F-685187C8D3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3A6BC-8D15-40C8-BEEC-EDFFFCFE641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394526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D19004F-9D6E-8982-4FA0-3F0D86E06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53580FB0-3CD1-BEA9-3408-14148C71240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65F534A-9586-4CB1-D854-81F06A8112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7978BF3-8343-F8F1-35F8-DE7244545E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0F6283-AE87-4650-9D9A-FD9E400CC893}" type="datetimeFigureOut">
              <a:rPr lang="ru-RU" smtClean="0"/>
              <a:t>28.10.2023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B07183E-C546-2F17-3228-212190B5A3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BE836B2-D3AA-7099-ACCC-6F515CD62A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3A6BC-8D15-40C8-BEEC-EDFFFCFE641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36013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F0000"/>
            </a:gs>
            <a:gs pos="92000">
              <a:schemeClr val="accent1">
                <a:lumMod val="60000"/>
              </a:schemeClr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1BA93D9-EEEF-4F26-339C-A88AF94556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CC5243A-271D-A45B-1F05-BEFC23BB41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24E27F7-81FE-C5C9-03F3-84B6F7D684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0F6283-AE87-4650-9D9A-FD9E400CC893}" type="datetimeFigureOut">
              <a:rPr lang="ru-RU" smtClean="0"/>
              <a:t>28.10.2023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68317DF-5A76-1400-476F-1EC18F5865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5842384-B0A5-2C1C-CF62-D7793E7025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83A6BC-8D15-40C8-BEEC-EDFFFCFE641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145621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comments" Target="../comments/comment1.xml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4782D48-9844-D99F-CDE6-765A011D676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Игра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Space_X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на питоне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58A52BE-B1C8-F786-ADE0-9F8A61CCA8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86275" y="3621088"/>
            <a:ext cx="2781300" cy="1046162"/>
          </a:xfrm>
        </p:spPr>
        <p:txBody>
          <a:bodyPr/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Создание игры</a:t>
            </a:r>
          </a:p>
        </p:txBody>
      </p:sp>
    </p:spTree>
    <p:extLst>
      <p:ext uri="{BB962C8B-B14F-4D97-AF65-F5344CB8AC3E}">
        <p14:creationId xmlns:p14="http://schemas.microsoft.com/office/powerpoint/2010/main" val="14238547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38FF0FC-390B-88AC-580E-6F80403F2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Для создания игры я использовал такие библиотеки как: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0AECBD7-F504-0140-8484-2015922198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Pygame — </a:t>
            </a:r>
            <a:r>
              <a:rPr lang="ru-RU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популярная библиотека для создания игр под различные устройства на Windows, </a:t>
            </a:r>
            <a:r>
              <a:rPr lang="ru-RU" b="1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macOS</a:t>
            </a:r>
            <a:r>
              <a:rPr lang="ru-RU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Linux или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Android</a:t>
            </a:r>
            <a:r>
              <a:rPr lang="ru-RU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Она помогает разработчику не только описать геймплей, но и работать с клавиатурой, мышью, звуком и видео.</a:t>
            </a:r>
            <a:endParaRPr lang="en-US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Модуль </a:t>
            </a:r>
            <a:r>
              <a:rPr lang="ru-RU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random</a:t>
            </a:r>
            <a:r>
              <a:rPr lang="ru-RU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— это </a:t>
            </a:r>
            <a:r>
              <a:rPr lang="ru-RU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модуль, который позволяет генерировать псевдослучайные числа и таким образом имитировать случайные события</a:t>
            </a:r>
            <a:r>
              <a:rPr lang="ru-RU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30485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40D8EEE-DBE4-A89E-0EBC-92AA298D5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Цель проекта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6572684-D4AE-C6BF-A114-21D64AD336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79814"/>
            <a:ext cx="10515600" cy="4397149"/>
          </a:xfrm>
        </p:spPr>
        <p:txBody>
          <a:bodyPr/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Проинформировать вас насчёт моего проекта.</a:t>
            </a:r>
          </a:p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Заинтересовать кого-то поиграть в мою игру.</a:t>
            </a:r>
          </a:p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Презентовать мою разработку университету(преподавателю).</a:t>
            </a:r>
          </a:p>
        </p:txBody>
      </p:sp>
    </p:spTree>
    <p:extLst>
      <p:ext uri="{BB962C8B-B14F-4D97-AF65-F5344CB8AC3E}">
        <p14:creationId xmlns:p14="http://schemas.microsoft.com/office/powerpoint/2010/main" val="11521544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CA48DE6-C0FF-69AD-60D7-4871E62291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Этапы разработки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B912869-D9A8-1575-F56D-2689EBBA04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Думая, по какой идее мне бы создать игру, я вдохновился игрой из телеграмма «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Gamee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» по названием «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Neon Blaster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». Я изменил  концепцию на ту, которая мне понравилась, в дальнейшем мне пригодилась эта идея. </a:t>
            </a:r>
          </a:p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Спрайты я делал сам, так как мне в голову пришёл дизайн образов, а вот фон я нашёл в интернете, и слегка изменил его.</a:t>
            </a:r>
          </a:p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Спрограммировать мне помогли мои знания программирования на питоне, и помощь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преподователя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962947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7">
            <a:extLst>
              <a:ext uri="{FF2B5EF4-FFF2-40B4-BE49-F238E27FC236}">
                <a16:creationId xmlns:a16="http://schemas.microsoft.com/office/drawing/2014/main" id="{B2BF36EE-ACE1-556A-E37D-2999CF3B26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450" y="144691"/>
            <a:ext cx="10515600" cy="1022802"/>
          </a:xfrm>
        </p:spPr>
        <p:txBody>
          <a:bodyPr/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Основные арты игры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ED587ABD-50DA-4554-15E2-687CC9DC9CA8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5335359" y="3796392"/>
            <a:ext cx="3894363" cy="2596243"/>
          </a:xfrm>
        </p:spPr>
      </p:pic>
      <p:pic>
        <p:nvPicPr>
          <p:cNvPr id="9" name="Объект 4">
            <a:extLst>
              <a:ext uri="{FF2B5EF4-FFF2-40B4-BE49-F238E27FC236}">
                <a16:creationId xmlns:a16="http://schemas.microsoft.com/office/drawing/2014/main" id="{7C4C9B72-6EE6-85AB-5EB0-37B5064095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8364" y="3796393"/>
            <a:ext cx="3665764" cy="2596242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A1575C51-E0EB-1DAF-A97C-99F81EC109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5358" y="1224642"/>
            <a:ext cx="3894364" cy="2506437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0302AF28-DECB-A89B-4C37-871036D0D0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8362" y="1224644"/>
            <a:ext cx="3665765" cy="2506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5887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B3325DB-37DF-1632-4EC9-3F9B8BAED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Процесс разработки игры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FDBF5CE-13AA-4582-C925-5067C12554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376" y="1587951"/>
            <a:ext cx="3458937" cy="2555423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3F1C88B-ED81-0FE4-5217-6D86F984FF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5018" y="1587952"/>
            <a:ext cx="3458938" cy="2555423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C968729D-00CE-BCC4-9507-75689288BE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2661" y="1587747"/>
            <a:ext cx="3458937" cy="2555423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1F256FA5-6E6D-C761-B4C2-7C448B73C0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25018" y="4286250"/>
            <a:ext cx="3458937" cy="2413808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E40F164-53A1-4ADA-8581-14F3DFE38B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7376" y="4286250"/>
            <a:ext cx="3458937" cy="2413808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7A32678F-ED1E-3D77-1713-99D65C867F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52660" y="4286250"/>
            <a:ext cx="3458937" cy="241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7062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CE094E5F-1643-1E03-BD1E-1F7392D578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Заключение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78CEBAE0-87C1-1298-4D8E-7A29D83C01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Пройдя долгий путь программирования, я научился работать с библиотеками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pygame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random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на языке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python.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 также у меня появился опыт в создании собственной игры на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python.</a:t>
            </a: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  <a:r>
              <a:rPr lang="ru-RU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ru-RU" sz="4400">
                <a:latin typeface="Times New Roman" panose="02020603050405020304" pitchFamily="18" charset="0"/>
                <a:cs typeface="Times New Roman" panose="02020603050405020304" pitchFamily="18" charset="0"/>
              </a:rPr>
              <a:t>Спасибо </a:t>
            </a:r>
            <a:r>
              <a:rPr lang="ru-RU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 внимание!</a:t>
            </a:r>
          </a:p>
        </p:txBody>
      </p:sp>
    </p:spTree>
    <p:extLst>
      <p:ext uri="{BB962C8B-B14F-4D97-AF65-F5344CB8AC3E}">
        <p14:creationId xmlns:p14="http://schemas.microsoft.com/office/powerpoint/2010/main" val="3318502521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528</TotalTime>
  <Words>225</Words>
  <Application>Microsoft Office PowerPoint</Application>
  <PresentationFormat>Широкоэкранный</PresentationFormat>
  <Paragraphs>19</Paragraphs>
  <Slides>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Times New Roman</vt:lpstr>
      <vt:lpstr>Тема Office</vt:lpstr>
      <vt:lpstr> Игра Space_X на питоне</vt:lpstr>
      <vt:lpstr>Для создания игры я использовал такие библиотеки как:</vt:lpstr>
      <vt:lpstr>Цель проекта</vt:lpstr>
      <vt:lpstr>Этапы разработки</vt:lpstr>
      <vt:lpstr>Основные арты игры</vt:lpstr>
      <vt:lpstr>Процесс разработки игры</vt:lpstr>
      <vt:lpstr>Заключение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Проект по игре Space_X</dc:title>
  <dc:creator>Admin</dc:creator>
  <cp:lastModifiedBy>Admin</cp:lastModifiedBy>
  <cp:revision>5</cp:revision>
  <dcterms:created xsi:type="dcterms:W3CDTF">2023-10-27T12:40:09Z</dcterms:created>
  <dcterms:modified xsi:type="dcterms:W3CDTF">2023-10-28T19:35:22Z</dcterms:modified>
</cp:coreProperties>
</file>